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card&#10;&#10;AI-generated content may be incorrect.">
            <a:extLst>
              <a:ext uri="{FF2B5EF4-FFF2-40B4-BE49-F238E27FC236}">
                <a16:creationId xmlns:a16="http://schemas.microsoft.com/office/drawing/2014/main" id="{F87F4B5B-C848-36F1-F491-55B80301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card&#10;&#10;AI-generated content may be incorrect.">
            <a:extLst>
              <a:ext uri="{FF2B5EF4-FFF2-40B4-BE49-F238E27FC236}">
                <a16:creationId xmlns:a16="http://schemas.microsoft.com/office/drawing/2014/main" id="{81DE1829-61FC-4F4A-E15F-B99DA9DF6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card&#10;&#10;AI-generated content may be incorrect.">
            <a:extLst>
              <a:ext uri="{FF2B5EF4-FFF2-40B4-BE49-F238E27FC236}">
                <a16:creationId xmlns:a16="http://schemas.microsoft.com/office/drawing/2014/main" id="{F00F3DC0-8529-79EA-223A-F29DCB3F6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card&#10;&#10;AI-generated content may be incorrect.">
            <a:extLst>
              <a:ext uri="{FF2B5EF4-FFF2-40B4-BE49-F238E27FC236}">
                <a16:creationId xmlns:a16="http://schemas.microsoft.com/office/drawing/2014/main" id="{3508EC73-460B-1A9D-2D47-DDDB7CE78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72</cp:revision>
  <dcterms:created xsi:type="dcterms:W3CDTF">2017-10-04T18:30:35Z</dcterms:created>
  <dcterms:modified xsi:type="dcterms:W3CDTF">2025-10-16T17:18:59Z</dcterms:modified>
</cp:coreProperties>
</file>